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9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</p:sldMasterIdLst>
  <p:sldIdLst>
    <p:sldId id="256" r:id="rId13"/>
    <p:sldId id="257" r:id="rId14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s-E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A1718B7-06B6-420A-A3E8-DF53EF42CFB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27D97BC1-2D40-4A2D-B4AB-41A53C38FDA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C914F471-C988-49BE-9326-9BA1A0C6BE4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0ACAC3D6-DDC7-467E-9BC4-D0ACCA58CC6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F920D523-4BA1-4509-9347-F59BB02EEBE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0C1A0D28-051F-4B5C-9894-DDEBD0D567F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6C281B2-729A-4F1F-9D87-028A5983582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64A1D72-9E20-4088-B0FB-DA00765607D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945DE17-DFEE-461B-BD9F-1491AC534D6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s-E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E7AFF8B-41E0-4804-A7CF-F51754EB082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56886FC-38B0-490B-BF5E-99EC587660A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499CCE5-78A6-4F48-BE28-77612675D6D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71A3A414-BFCF-46D5-B53A-025F08882E2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50B252EE-F093-45BF-B7E3-B8F06987B94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s-ES" sz="60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Haga clic para modificar el estilo de título del patrón</a:t>
            </a:r>
            <a:endParaRPr b="0" lang="es-ES" sz="6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E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8C18A39F-946A-4A0A-AA0B-56D0B14CBC04}" type="slidenum"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Pulse para editar el formato de texto del esquema</a:t>
            </a:r>
            <a:endParaRPr b="0" lang="es-E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Segundo nivel del esquema</a:t>
            </a:r>
            <a:endParaRPr b="0" lang="es-E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648000" indent="-216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Tercer nivel del esquema</a:t>
            </a: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864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Cuarto nivel del esquema</a:t>
            </a: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Quinto nivel del esquema</a:t>
            </a:r>
            <a:endParaRPr b="0" lang="es-E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Sexto nivel del esquema</a:t>
            </a:r>
            <a:endParaRPr b="0" lang="es-E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Séptimo nivel del esquema</a:t>
            </a:r>
            <a:endParaRPr b="0" lang="es-E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s-ES" sz="32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Haga clic para modificar el estilo de título del patrón</a:t>
            </a:r>
            <a:endParaRPr b="0" lang="es-ES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Editar el estilo de texto del patrón</a:t>
            </a:r>
            <a:endParaRPr b="0" lang="es-ES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Segundo nivel</a:t>
            </a:r>
            <a:endParaRPr b="0" lang="es-E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Tercer nivel</a:t>
            </a:r>
            <a:endParaRPr b="0" lang="es-E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Cuarto nivel</a:t>
            </a:r>
            <a:endParaRPr b="0" lang="es-E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Quinto nivel</a:t>
            </a:r>
            <a:endParaRPr b="0" lang="es-E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Editar el estilo de texto del patrón</a:t>
            </a:r>
            <a:endParaRPr b="0" lang="es-E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dt" idx="28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5"/>
          <p:cNvSpPr>
            <a:spLocks noGrp="1"/>
          </p:cNvSpPr>
          <p:nvPr>
            <p:ph type="ftr" idx="29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E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4" name="PlaceHolder 6"/>
          <p:cNvSpPr>
            <a:spLocks noGrp="1"/>
          </p:cNvSpPr>
          <p:nvPr>
            <p:ph type="sldNum" idx="30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0548E9A8-EE48-43E4-9AB8-49F6508F43E9}" type="slidenum"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s-ES" sz="32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Haga clic para modificar el estilo de título del patrón</a:t>
            </a:r>
            <a:endParaRPr b="0" lang="es-ES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Pulse para editar el formato de texto del esquema</a:t>
            </a:r>
            <a:endParaRPr b="0" lang="es-ES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Segundo nivel del esquema</a:t>
            </a:r>
            <a:endParaRPr b="0" lang="es-ES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648000" indent="-216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Tercer nivel del esquema</a:t>
            </a:r>
            <a:endParaRPr b="0" lang="es-ES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864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Cuarto nivel del esquema</a:t>
            </a:r>
            <a:endParaRPr b="0" lang="es-ES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Quinto nivel del esquema</a:t>
            </a:r>
            <a:endParaRPr b="0" lang="es-ES" sz="3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Sexto nivel del esquema</a:t>
            </a:r>
            <a:endParaRPr b="0" lang="es-ES" sz="3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Séptimo nivel del esquema</a:t>
            </a:r>
            <a:endParaRPr b="0" lang="es-ES" sz="3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Editar el estilo de texto del patrón</a:t>
            </a:r>
            <a:endParaRPr b="0" lang="es-E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dt" idx="3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ftr" idx="3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E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6"/>
          <p:cNvSpPr>
            <a:spLocks noGrp="1"/>
          </p:cNvSpPr>
          <p:nvPr>
            <p:ph type="sldNum" idx="3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43D257EF-1961-4F65-93A1-74E2311011D3}" type="slidenum"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s-ES" sz="4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Haga clic para modificar el estilo de título del patrón</a:t>
            </a:r>
            <a:endParaRPr b="0" lang="es-ES" sz="4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Editar el estilo de texto del patrón</a:t>
            </a:r>
            <a:endParaRPr b="0" lang="es-E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Segundo nivel</a:t>
            </a:r>
            <a:endParaRPr b="0" lang="es-E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Tercer nivel</a:t>
            </a:r>
            <a:endParaRPr b="0" lang="es-E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Cuarto nivel</a:t>
            </a: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Quinto nivel</a:t>
            </a:r>
            <a:endParaRPr b="0" lang="es-E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 </a:t>
            </a:r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s-E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9E480B7-C225-4A6C-B959-FE82F8112352}" type="slidenum"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s-ES" sz="4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Haga clic para modificar el estilo de título del patrón</a:t>
            </a:r>
            <a:endParaRPr b="0" lang="es-ES" sz="4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388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Editar el estilo de texto del patrón</a:t>
            </a:r>
            <a:endParaRPr b="0" lang="es-E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Segundo nivel</a:t>
            </a:r>
            <a:endParaRPr b="0" lang="es-E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Tercer nivel</a:t>
            </a:r>
            <a:endParaRPr b="0" lang="es-E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Cuarto nivel</a:t>
            </a: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Quinto nivel</a:t>
            </a:r>
            <a:endParaRPr b="0" lang="es-E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 </a:t>
            </a:r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s-E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974CAC8B-3F00-44E0-A5D6-5882DE3E1C69}" type="slidenum"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s-ES" sz="4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Haga clic para modificar el estilo de título del patrón</a:t>
            </a:r>
            <a:endParaRPr b="0" lang="es-ES" sz="4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Editar el estilo de texto del patrón</a:t>
            </a:r>
            <a:endParaRPr b="0" lang="es-E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Segundo nivel</a:t>
            </a:r>
            <a:endParaRPr b="0" lang="es-E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Tercer nivel</a:t>
            </a:r>
            <a:endParaRPr b="0" lang="es-E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Cuarto nivel</a:t>
            </a: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Quinto nivel</a:t>
            </a:r>
            <a:endParaRPr b="0" lang="es-E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 </a:t>
            </a:r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s-E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25BD0D3-8F63-4616-9F6B-5722FD60B2B1}" type="slidenum"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  <p:sldLayoutId id="2147483656" r:id="rId3"/>
    <p:sldLayoutId id="2147483657" r:id="rId4"/>
    <p:sldLayoutId id="2147483658" r:id="rId5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s-ES" sz="60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Haga clic para modificar el estilo de título del patrón</a:t>
            </a:r>
            <a:endParaRPr b="0" lang="es-ES" sz="6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24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Editar el estilo de texto del patrón</a:t>
            </a:r>
            <a:endParaRPr b="0" lang="es-E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 </a:t>
            </a:r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s-E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36991EB-E975-4793-A74E-CB8D22857A95}" type="slidenum"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s-ES" sz="4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Haga clic para modificar el estilo de título del patrón</a:t>
            </a:r>
            <a:endParaRPr b="0" lang="es-ES" sz="4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Editar el estilo de texto del patrón</a:t>
            </a:r>
            <a:endParaRPr b="0" lang="es-E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Segundo nivel</a:t>
            </a:r>
            <a:endParaRPr b="0" lang="es-E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Tercer nivel</a:t>
            </a:r>
            <a:endParaRPr b="0" lang="es-E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Cuarto nivel</a:t>
            </a: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Quinto nivel</a:t>
            </a:r>
            <a:endParaRPr b="0" lang="es-E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Editar el estilo de texto del patrón</a:t>
            </a:r>
            <a:endParaRPr b="0" lang="es-E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Segundo nivel</a:t>
            </a:r>
            <a:endParaRPr b="0" lang="es-E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Tercer nivel</a:t>
            </a:r>
            <a:endParaRPr b="0" lang="es-E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Cuarto nivel</a:t>
            </a: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Quinto nivel</a:t>
            </a:r>
            <a:endParaRPr b="0" lang="es-E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 </a:t>
            </a:r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s-E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F90AC3E-943D-42E3-ACD2-30364353DB78}" type="slidenum"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</a:t>
            </a:fld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s-ES" sz="4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Haga clic para modificar el estilo de título del patrón</a:t>
            </a:r>
            <a:endParaRPr b="0" lang="es-ES" sz="4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Editar el estilo de texto del patrón</a:t>
            </a:r>
            <a:endParaRPr b="0" lang="es-E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Editar el estilo de texto del patrón</a:t>
            </a:r>
            <a:endParaRPr b="0" lang="es-E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Segundo nivel</a:t>
            </a:r>
            <a:endParaRPr b="0" lang="es-E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Tercer nivel</a:t>
            </a:r>
            <a:endParaRPr b="0" lang="es-E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Cuarto nivel</a:t>
            </a: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Quinto nivel</a:t>
            </a:r>
            <a:endParaRPr b="0" lang="es-E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Editar el estilo de texto del patrón</a:t>
            </a:r>
            <a:endParaRPr b="0" lang="es-E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Editar el estilo de texto del patrón</a:t>
            </a:r>
            <a:endParaRPr b="0" lang="es-E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Segundo nivel</a:t>
            </a:r>
            <a:endParaRPr b="0" lang="es-E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Tercer nivel</a:t>
            </a:r>
            <a:endParaRPr b="0" lang="es-E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Cuarto nivel</a:t>
            </a: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Quinto nivel</a:t>
            </a:r>
            <a:endParaRPr b="0" lang="es-E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 type="ftr" idx="2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E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7" name="PlaceHolder 8"/>
          <p:cNvSpPr>
            <a:spLocks noGrp="1"/>
          </p:cNvSpPr>
          <p:nvPr>
            <p:ph type="sldNum" idx="2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0B228262-9C63-49CC-BADB-2C773A59C30B}" type="slidenum"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s-ES" sz="4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Haga clic para modificar el estilo de título del patrón</a:t>
            </a:r>
            <a:endParaRPr b="0" lang="es-ES" sz="4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ftr" idx="2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E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sldNum" idx="2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F9C5C30-5390-46F3-8C3C-1A567A4AC3CC}" type="slidenum"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Pulse para editar el formato de texto del esquema</a:t>
            </a:r>
            <a:endParaRPr b="0" lang="es-E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Segundo nivel del esquema</a:t>
            </a:r>
            <a:endParaRPr b="0" lang="es-E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648000" indent="-216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Tercer nivel del esquema</a:t>
            </a: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864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Cuarto nivel del esquema</a:t>
            </a: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Quinto nivel del esquema</a:t>
            </a:r>
            <a:endParaRPr b="0" lang="es-E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Sexto nivel del esquema</a:t>
            </a:r>
            <a:endParaRPr b="0" lang="es-E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Séptimo nivel del esquema</a:t>
            </a:r>
            <a:endParaRPr b="0" lang="es-E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ftr" idx="2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s-E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E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sldNum" idx="2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BAD5D655-E7C2-4B4F-B234-9D1239007915}" type="slidenum">
              <a:rPr b="0" lang="es-ES" sz="120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E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Pulse para editar el formato del texto de título</a:t>
            </a: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Pulse para editar el formato de texto del esquema</a:t>
            </a:r>
            <a:endParaRPr b="0" lang="es-E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432000" indent="-216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Segundo nivel del esquema</a:t>
            </a:r>
            <a:endParaRPr b="0" lang="es-E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648000" indent="-216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Tercer nivel del esquema</a:t>
            </a: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864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Cuarto nivel del esquema</a:t>
            </a:r>
            <a:endParaRPr b="0" lang="es-E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Quinto nivel del esquema</a:t>
            </a:r>
            <a:endParaRPr b="0" lang="es-E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Sexto nivel del esquema</a:t>
            </a:r>
            <a:endParaRPr b="0" lang="es-E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Séptimo nivel del esquema</a:t>
            </a:r>
            <a:endParaRPr b="0" lang="es-E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357200" y="5380560"/>
            <a:ext cx="9652320" cy="891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1" lang="es-ES" sz="2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TÍTULO DE LA COMUNICACIÓN</a:t>
            </a:r>
            <a:br>
              <a:rPr sz="2400"/>
            </a:br>
            <a:r>
              <a:rPr b="1" lang="es-ES" sz="2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Autor / es (con filiación)</a:t>
            </a:r>
            <a:endParaRPr b="0" lang="es-E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pic>
        <p:nvPicPr>
          <p:cNvPr id="72" name="" descr=""/>
          <p:cNvPicPr/>
          <p:nvPr/>
        </p:nvPicPr>
        <p:blipFill>
          <a:blip r:embed="rId1"/>
          <a:stretch/>
        </p:blipFill>
        <p:spPr>
          <a:xfrm>
            <a:off x="30600" y="20160"/>
            <a:ext cx="12170880" cy="6847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824840" y="1547280"/>
            <a:ext cx="6818400" cy="816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es-ES" sz="4400" strike="noStrike" u="none">
              <a:solidFill>
                <a:schemeClr val="dk1"/>
              </a:solidFill>
              <a:effectLst/>
              <a:uFillTx/>
              <a:latin typeface="Calibri Light"/>
            </a:endParaRPr>
          </a:p>
        </p:txBody>
      </p:sp>
      <p:sp>
        <p:nvSpPr>
          <p:cNvPr id="74" name="Título 1"/>
          <p:cNvSpPr/>
          <p:nvPr/>
        </p:nvSpPr>
        <p:spPr>
          <a:xfrm>
            <a:off x="1824840" y="2301480"/>
            <a:ext cx="5298120" cy="398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457200">
              <a:lnSpc>
                <a:spcPct val="100000"/>
              </a:lnSpc>
            </a:pPr>
            <a:endParaRPr b="0" lang="es-ES" sz="2000" strike="noStrike" u="none">
              <a:solidFill>
                <a:schemeClr val="dk1">
                  <a:lumMod val="65000"/>
                  <a:lumOff val="35000"/>
                </a:schemeClr>
              </a:solidFill>
              <a:effectLst/>
              <a:uFillTx/>
              <a:latin typeface="Calibri Ligh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Application>LibreOffice/25.2.0.3$Windows_X86_64 LibreOffice_project/e1cf4a87eb02d755bce1a01209907ea5ddc8f069</Application>
  <AppVersion>15.0000</AppVersion>
  <Words>12</Words>
  <Paragraphs>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2024-09-10T19:03:53Z</dcterms:created>
  <dc:creator>Jose !</dc:creator>
  <dc:description/>
  <dc:language>es-ES</dc:language>
  <cp:lastModifiedBy/>
  <dcterms:modified xsi:type="dcterms:W3CDTF">2025-04-08T08:35:49Z</dcterms:modified>
  <cp:revision>4</cp:revision>
  <dc:subject/>
  <dc:title>TRANSFORMACIONES EN EL TURISMO  PARA UN MUNDO EN CAMBIO: DESAFÍOS Y OPORTUNIDADES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Panorámica</vt:lpwstr>
  </property>
  <property fmtid="{D5CDD505-2E9C-101B-9397-08002B2CF9AE}" pid="3" name="Slides">
    <vt:i4>2</vt:i4>
  </property>
</Properties>
</file>